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7" r:id="rId5"/>
    <p:sldId id="261" r:id="rId6"/>
    <p:sldId id="258" r:id="rId7"/>
    <p:sldId id="259" r:id="rId8"/>
    <p:sldId id="271" r:id="rId9"/>
    <p:sldId id="275" r:id="rId10"/>
    <p:sldId id="273" r:id="rId11"/>
    <p:sldId id="274" r:id="rId12"/>
    <p:sldId id="269" r:id="rId13"/>
    <p:sldId id="260" r:id="rId14"/>
    <p:sldId id="263" r:id="rId15"/>
    <p:sldId id="262" r:id="rId16"/>
    <p:sldId id="264" r:id="rId17"/>
    <p:sldId id="276" r:id="rId18"/>
    <p:sldId id="270" r:id="rId19"/>
    <p:sldId id="266" r:id="rId20"/>
    <p:sldId id="265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12133-A030-4172-9874-D95549A8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ADA711-F7AD-4527-9798-6287C7B89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77A26-975B-4A6E-B5E6-F0E344E7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3F466-2FC8-4551-B00A-EF9D5F11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37875-63B0-4114-99EB-E70DCCF4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8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C0D2F-4BC6-4016-91B5-738094F5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B513A5-8FC2-49B0-93AF-96B28A1FC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EDBDD0-2028-4463-AD0D-0D406C21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C6243-B2C6-4B93-B992-A646CA13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A8017E-3E0E-4EC4-8664-5876D007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28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C205C1-4034-4B40-AD94-2A179336A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80F013-6EF9-4E2B-A853-1B9B44875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7007F-F93E-407D-86D1-EE2A2F78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C2B6-6518-4163-A5FD-6F6438D9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98027-1509-4801-BE3F-81210EBF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3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DFF38-CFC5-4A89-ACDA-2AD0929E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B751F-841B-45A0-83F8-729E83DC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B6C89-58C7-4DAD-91D6-E690BEE1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40F89-F064-49EB-9A8D-CB30CF022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C6D75-8A6C-4F57-9DED-AB6DA497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16258-F932-412E-A81E-42162EFE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84CAC-7845-4008-8A1A-7B7548C88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B537-247A-4A5D-80DC-689D3384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A7E29-BDDC-4551-920D-19EDCCAC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866B7-7DA6-4780-BDCA-E9A3D8F1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5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AFECD-298A-49BC-ABCF-762B3F5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78691-5C88-478D-AF4E-36022D118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53D5D3-3BCE-4008-A11F-1295215E9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1FD9CA-DA99-486C-B728-B0DC82F2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73AC8E-D935-4651-8F01-D38AE4F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B447EE-9AD3-4C2B-BB82-016670FA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8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0AB03-13CD-46A8-8C8A-C6EE69DC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894340-F258-4963-85E2-98B731887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D2C42-4279-45E6-A7F4-D50727907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DFD687-8361-4F47-ADE6-6653977DC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E19412-8D23-4436-98D9-8355F9F81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6F103B-4829-4DD6-9CDC-CF17DD28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E48818-25CA-481E-B8FD-2939D6D6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AAF747-ADAE-4819-A013-382C8213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2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B00D5-2F7E-4DEE-A5A9-B0D9A876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9784D7-9114-4585-8452-65762D52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74B04B-30F5-4BF0-AB3E-D690DB06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9435C7-6AB9-4361-87C2-E6C47D33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7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CE6299-9087-40E1-9EA5-8CB8A5D1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A74078-22B5-4A02-B291-A7787888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023D5-81E5-4F98-B0D9-8F581544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8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F38FD-2F92-4FBC-8755-2615C2D8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26B1A-6637-455C-BB84-A90DB6B9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36A996-DFD8-4093-B4F8-3AC9DE30F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8494DF-8132-4992-AD90-1D21B365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F2291-2897-4D24-8BE4-2CF43B2A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3BDA6-7E2E-41A1-B2EB-05587DB6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5B646-FB8A-498B-B9AC-4430DE98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667F0F-6D51-4DC4-922F-E8FA96437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AB1EE-41B3-464C-A086-834AF2C12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DE7501-0357-4206-A2A0-EA20C44F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704FF3-DFD7-4EEB-815A-2F3BE300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F39BD-5F0A-414F-8B3E-E6C1462F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9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8EFB8F-75F8-4487-8816-D37F30B14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D8DF7-07B1-43DB-B7AD-31E541CD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C8DFB-FF27-49B3-9E93-C99C6F41F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C238-C901-496D-9CF8-9BD45E54B490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0DE7E-54E7-4894-944B-8AF4D84B6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D0D91-54EA-49A8-B7B7-23A93CB1D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66C11-4E75-47CA-8788-9891ADDC1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55069F-8B84-4495-9E84-6253869F5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73" y="0"/>
            <a:ext cx="487619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3000"/>
              </a:srgbClr>
            </a:outerShdw>
            <a:softEdge rad="3175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3C7B24-5B16-4DDF-AFAD-C374BF5FE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171" y="1041400"/>
            <a:ext cx="9197130" cy="2387600"/>
          </a:xfrm>
        </p:spPr>
        <p:txBody>
          <a:bodyPr/>
          <a:lstStyle/>
          <a:p>
            <a:r>
              <a:rPr lang="en-US" altLang="ko-KR" dirty="0"/>
              <a:t>Auto lane Car Project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524D8-6326-4CC3-8E99-9221659A7442}"/>
              </a:ext>
            </a:extLst>
          </p:cNvPr>
          <p:cNvSpPr txBox="1"/>
          <p:nvPr/>
        </p:nvSpPr>
        <p:spPr>
          <a:xfrm>
            <a:off x="8263156" y="4102217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오수정</a:t>
            </a:r>
            <a:r>
              <a:rPr lang="en-US" altLang="ko-KR" dirty="0"/>
              <a:t>, </a:t>
            </a:r>
            <a:r>
              <a:rPr lang="ko-KR" altLang="en-US" dirty="0"/>
              <a:t>박주환</a:t>
            </a:r>
          </a:p>
        </p:txBody>
      </p:sp>
    </p:spTree>
    <p:extLst>
      <p:ext uri="{BB962C8B-B14F-4D97-AF65-F5344CB8AC3E}">
        <p14:creationId xmlns:p14="http://schemas.microsoft.com/office/powerpoint/2010/main" val="233877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E1EA-A586-4A94-A2CD-9C3234EC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라즈베리파이</a:t>
            </a:r>
            <a:r>
              <a:rPr lang="ko-KR" altLang="ko-KR" dirty="0"/>
              <a:t> 설치</a:t>
            </a:r>
            <a:br>
              <a:rPr lang="ko-KR" altLang="ko-KR" dirty="0"/>
            </a:b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1CADCD-2B4B-42B3-8EAB-5B1472A0CE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182" y="1253331"/>
            <a:ext cx="8098727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0F4FB1-81F9-40E0-A0F2-C497C7AF37B4}"/>
              </a:ext>
            </a:extLst>
          </p:cNvPr>
          <p:cNvSpPr/>
          <p:nvPr/>
        </p:nvSpPr>
        <p:spPr>
          <a:xfrm>
            <a:off x="5120080" y="4208499"/>
            <a:ext cx="6096000" cy="9576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라즈베리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사이트에서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Raspberry Pi Imager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다운 받아서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Micro SD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카드에 설치를 완료한 후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라즈베리파이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본체에 삽입합니다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8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FBB7F-8C85-4B99-B66F-022F6347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Visual Studio Code </a:t>
            </a:r>
            <a:r>
              <a:rPr lang="ko-KR" altLang="ko-KR" dirty="0"/>
              <a:t>및 </a:t>
            </a:r>
            <a:r>
              <a:rPr lang="en-US" altLang="ko-KR" dirty="0"/>
              <a:t>python,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ko-KR" dirty="0"/>
              <a:t>설치</a:t>
            </a:r>
            <a:br>
              <a:rPr lang="ko-KR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22F981-E7D0-4BFA-A856-2FE2BF91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0734"/>
            <a:ext cx="6234592" cy="4351338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6B7838-62CE-4514-89CB-A5D9337F0F20}"/>
              </a:ext>
            </a:extLst>
          </p:cNvPr>
          <p:cNvSpPr/>
          <p:nvPr/>
        </p:nvSpPr>
        <p:spPr>
          <a:xfrm>
            <a:off x="7250885" y="2024542"/>
            <a:ext cx="3671581" cy="95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Visual Studio Code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다운 받은 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python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설치해 주고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opencv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컴파일하여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9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3998DF-9DB7-41FA-96AF-071CDD9CB1A3}"/>
              </a:ext>
            </a:extLst>
          </p:cNvPr>
          <p:cNvSpPr txBox="1"/>
          <p:nvPr/>
        </p:nvSpPr>
        <p:spPr>
          <a:xfrm>
            <a:off x="4854429" y="2927758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작동방식 및 소스코드</a:t>
            </a:r>
          </a:p>
        </p:txBody>
      </p:sp>
    </p:spTree>
    <p:extLst>
      <p:ext uri="{BB962C8B-B14F-4D97-AF65-F5344CB8AC3E}">
        <p14:creationId xmlns:p14="http://schemas.microsoft.com/office/powerpoint/2010/main" val="16400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1591D50-1966-478D-B5C4-D0843966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664877">
            <a:off x="9163027" y="1799384"/>
            <a:ext cx="1347333" cy="9083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8720BB-4F4E-4CB1-822F-63955101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561387">
            <a:off x="8067830" y="2516623"/>
            <a:ext cx="1347333" cy="9083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257ED9-2E65-48D1-AEFC-57F7B15FA7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49" y="873667"/>
            <a:ext cx="2043403" cy="1571139"/>
          </a:xfrm>
          <a:prstGeom prst="rect">
            <a:avLst/>
          </a:prstGeom>
          <a:ln>
            <a:noFill/>
          </a:ln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7A24A194-AA65-40EF-8628-A248F7BAC0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84908" y="2041633"/>
            <a:ext cx="684862" cy="628314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E265FD78-603B-4DFA-A95A-28F5AB630C2B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53110" y="2267006"/>
            <a:ext cx="1001321" cy="488557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79DF1543-7FAD-4769-BF6E-FC0CA8E4BDD5}"/>
              </a:ext>
            </a:extLst>
          </p:cNvPr>
          <p:cNvCxnSpPr>
            <a:cxnSpLocks/>
          </p:cNvCxnSpPr>
          <p:nvPr/>
        </p:nvCxnSpPr>
        <p:spPr>
          <a:xfrm rot="10800000">
            <a:off x="9006440" y="1560712"/>
            <a:ext cx="608836" cy="5146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A81FA4D5-8815-4EE6-9873-AF9FB7C6875E}"/>
              </a:ext>
            </a:extLst>
          </p:cNvPr>
          <p:cNvCxnSpPr>
            <a:cxnSpLocks/>
          </p:cNvCxnSpPr>
          <p:nvPr/>
        </p:nvCxnSpPr>
        <p:spPr>
          <a:xfrm rot="10800000">
            <a:off x="8882977" y="1437146"/>
            <a:ext cx="651488" cy="44418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552F275F-DD10-4129-ADFA-A2443BBF9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13" y="1127610"/>
            <a:ext cx="2253179" cy="18432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2F3555-6650-47DA-B635-5C8F2B53F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47" y="4349740"/>
            <a:ext cx="2143125" cy="214312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9BD8EE-FCA5-4AEF-80A7-AC0B6A7F0091}"/>
              </a:ext>
            </a:extLst>
          </p:cNvPr>
          <p:cNvCxnSpPr/>
          <p:nvPr/>
        </p:nvCxnSpPr>
        <p:spPr>
          <a:xfrm flipH="1" flipV="1">
            <a:off x="4231068" y="3166463"/>
            <a:ext cx="1006679" cy="113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1099867-97D0-418B-A669-F7EE02234B99}"/>
              </a:ext>
            </a:extLst>
          </p:cNvPr>
          <p:cNvCxnSpPr>
            <a:cxnSpLocks/>
          </p:cNvCxnSpPr>
          <p:nvPr/>
        </p:nvCxnSpPr>
        <p:spPr>
          <a:xfrm>
            <a:off x="5194657" y="1251964"/>
            <a:ext cx="1802683" cy="1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912B03-74DA-48C3-80CC-AF3926C75DE2}"/>
              </a:ext>
            </a:extLst>
          </p:cNvPr>
          <p:cNvCxnSpPr>
            <a:cxnSpLocks/>
          </p:cNvCxnSpPr>
          <p:nvPr/>
        </p:nvCxnSpPr>
        <p:spPr>
          <a:xfrm flipH="1" flipV="1">
            <a:off x="5146111" y="1544294"/>
            <a:ext cx="1899773" cy="17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0F871E-7A6F-4137-8C46-EC684B641F43}"/>
              </a:ext>
            </a:extLst>
          </p:cNvPr>
          <p:cNvCxnSpPr>
            <a:cxnSpLocks/>
          </p:cNvCxnSpPr>
          <p:nvPr/>
        </p:nvCxnSpPr>
        <p:spPr>
          <a:xfrm>
            <a:off x="4131408" y="3523376"/>
            <a:ext cx="885209" cy="97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7DF26E-86EC-405C-872F-B6F2437916E3}"/>
              </a:ext>
            </a:extLst>
          </p:cNvPr>
          <p:cNvSpPr txBox="1"/>
          <p:nvPr/>
        </p:nvSpPr>
        <p:spPr>
          <a:xfrm rot="2755667">
            <a:off x="4617287" y="3611128"/>
            <a:ext cx="745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제어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1B64-E3E7-46BA-B068-DAC313A3186E}"/>
              </a:ext>
            </a:extLst>
          </p:cNvPr>
          <p:cNvSpPr txBox="1"/>
          <p:nvPr/>
        </p:nvSpPr>
        <p:spPr>
          <a:xfrm rot="157870">
            <a:off x="5905029" y="1094729"/>
            <a:ext cx="1124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39E1F-F94B-4F4E-A949-10F2DFD3B552}"/>
              </a:ext>
            </a:extLst>
          </p:cNvPr>
          <p:cNvSpPr txBox="1"/>
          <p:nvPr/>
        </p:nvSpPr>
        <p:spPr>
          <a:xfrm rot="227463">
            <a:off x="5880232" y="1694926"/>
            <a:ext cx="728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  <a:endParaRPr lang="en-US" altLang="ko-KR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9639D7-7718-469D-A9D6-D91C9DF8F085}"/>
              </a:ext>
            </a:extLst>
          </p:cNvPr>
          <p:cNvSpPr txBox="1"/>
          <p:nvPr/>
        </p:nvSpPr>
        <p:spPr>
          <a:xfrm rot="2841144">
            <a:off x="4117283" y="4116593"/>
            <a:ext cx="867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C0D63-16D8-4EC3-8F35-0D8B3DAF48ED}"/>
              </a:ext>
            </a:extLst>
          </p:cNvPr>
          <p:cNvSpPr txBox="1"/>
          <p:nvPr/>
        </p:nvSpPr>
        <p:spPr>
          <a:xfrm rot="19101324">
            <a:off x="9468070" y="2914330"/>
            <a:ext cx="149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347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6C7DD3-BD57-4DC6-B91E-E51832889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311" y="935490"/>
            <a:ext cx="6649378" cy="2172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D20A8-0346-4333-89B6-B8F3E284D391}"/>
              </a:ext>
            </a:extLst>
          </p:cNvPr>
          <p:cNvSpPr txBox="1"/>
          <p:nvPr/>
        </p:nvSpPr>
        <p:spPr>
          <a:xfrm>
            <a:off x="1073791" y="658437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회로방식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3355A-036E-4BEE-AF75-02225226B2CB}"/>
              </a:ext>
            </a:extLst>
          </p:cNvPr>
          <p:cNvSpPr txBox="1"/>
          <p:nvPr/>
        </p:nvSpPr>
        <p:spPr>
          <a:xfrm>
            <a:off x="780175" y="4006020"/>
            <a:ext cx="588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PWM</a:t>
            </a:r>
            <a:r>
              <a:rPr lang="ko-KR" altLang="en-US" dirty="0"/>
              <a:t>을 </a:t>
            </a:r>
            <a:r>
              <a:rPr lang="en-US" altLang="ko-KR" dirty="0"/>
              <a:t>20ms(50hz) </a:t>
            </a:r>
            <a:r>
              <a:rPr lang="ko-KR" altLang="en-US" dirty="0"/>
              <a:t>주기로 동작 시키고</a:t>
            </a:r>
            <a:endParaRPr lang="en-US" altLang="ko-KR" dirty="0"/>
          </a:p>
          <a:p>
            <a:pPr fontAlgn="base"/>
            <a:r>
              <a:rPr lang="ko-KR" altLang="en-US" dirty="0"/>
              <a:t>펄스 폭</a:t>
            </a:r>
            <a:r>
              <a:rPr lang="en-US" altLang="ko-KR" dirty="0"/>
              <a:t>(duty)</a:t>
            </a:r>
            <a:r>
              <a:rPr lang="ko-KR" altLang="en-US" dirty="0"/>
              <a:t>만 조절해 위치</a:t>
            </a:r>
            <a:r>
              <a:rPr lang="en-US" altLang="ko-KR" dirty="0"/>
              <a:t>(</a:t>
            </a:r>
            <a:r>
              <a:rPr lang="ko-KR" altLang="en-US" dirty="0"/>
              <a:t>각도</a:t>
            </a:r>
            <a:r>
              <a:rPr lang="en-US" altLang="ko-KR" dirty="0"/>
              <a:t>)</a:t>
            </a:r>
            <a:r>
              <a:rPr lang="ko-KR" altLang="en-US" dirty="0"/>
              <a:t>를 조절하는 것이다</a:t>
            </a:r>
            <a:r>
              <a:rPr lang="en-US" altLang="ko-KR" dirty="0"/>
              <a:t>.</a:t>
            </a:r>
          </a:p>
          <a:p>
            <a:pPr fontAlgn="base"/>
            <a:r>
              <a:rPr lang="ko-KR" altLang="en-US" dirty="0"/>
              <a:t>여기서 </a:t>
            </a:r>
            <a:r>
              <a:rPr lang="en-US" altLang="ko-KR" dirty="0"/>
              <a:t>duty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주기 동안 </a:t>
            </a:r>
            <a:r>
              <a:rPr lang="en-US" altLang="ko-KR" dirty="0"/>
              <a:t>High</a:t>
            </a:r>
            <a:r>
              <a:rPr lang="ko-KR" altLang="en-US" dirty="0"/>
              <a:t>를 유지하는 기간으로 보면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12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C8FE27-E1E6-477B-B893-C68FB2795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32" y="201467"/>
            <a:ext cx="2143125" cy="21431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DFEB3-A8B8-41AE-8F94-8D022F49848C}"/>
              </a:ext>
            </a:extLst>
          </p:cNvPr>
          <p:cNvSpPr txBox="1"/>
          <p:nvPr/>
        </p:nvSpPr>
        <p:spPr>
          <a:xfrm>
            <a:off x="7248088" y="1275127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 Cv.py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E8BA1-CF0E-4FCA-8840-2862D1AF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08" y="2363121"/>
            <a:ext cx="6162021" cy="1119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7F7AC-F5E4-4125-8E5E-157959BE1BBD}"/>
              </a:ext>
            </a:extLst>
          </p:cNvPr>
          <p:cNvSpPr txBox="1"/>
          <p:nvPr/>
        </p:nvSpPr>
        <p:spPr>
          <a:xfrm>
            <a:off x="7703083" y="2919324"/>
            <a:ext cx="400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모듈 호출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D4FA98-5905-4CF9-A8A9-132FDBD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09" y="3556782"/>
            <a:ext cx="6162021" cy="2447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52127-D2B3-451E-B7D3-43F83F774799}"/>
              </a:ext>
            </a:extLst>
          </p:cNvPr>
          <p:cNvSpPr txBox="1"/>
          <p:nvPr/>
        </p:nvSpPr>
        <p:spPr>
          <a:xfrm>
            <a:off x="7821905" y="4515253"/>
            <a:ext cx="11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방향설정 </a:t>
            </a:r>
          </a:p>
        </p:txBody>
      </p:sp>
    </p:spTree>
    <p:extLst>
      <p:ext uri="{BB962C8B-B14F-4D97-AF65-F5344CB8AC3E}">
        <p14:creationId xmlns:p14="http://schemas.microsoft.com/office/powerpoint/2010/main" val="256001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3B37F4-763C-4331-AC2B-F983FF8C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03" y="286191"/>
            <a:ext cx="7382905" cy="1328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37BB7-1F68-4B56-A06B-E35A3B22D8F4}"/>
              </a:ext>
            </a:extLst>
          </p:cNvPr>
          <p:cNvSpPr txBox="1"/>
          <p:nvPr/>
        </p:nvSpPr>
        <p:spPr>
          <a:xfrm>
            <a:off x="8120052" y="672956"/>
            <a:ext cx="130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제어 </a:t>
            </a:r>
            <a:r>
              <a:rPr lang="en-US" altLang="ko-KR" dirty="0">
                <a:solidFill>
                  <a:schemeClr val="bg1"/>
                </a:solidFill>
              </a:rPr>
              <a:t>PIN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F47BD-0F56-456E-81B6-D27E08FA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04" y="1785133"/>
            <a:ext cx="7382905" cy="1328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7053B-DE18-4A63-B1C7-DBFE63053FD8}"/>
              </a:ext>
            </a:extLst>
          </p:cNvPr>
          <p:cNvSpPr txBox="1"/>
          <p:nvPr/>
        </p:nvSpPr>
        <p:spPr>
          <a:xfrm>
            <a:off x="9155973" y="2385025"/>
            <a:ext cx="157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작동 신호 </a:t>
            </a:r>
            <a:r>
              <a:rPr lang="en-US" altLang="ko-KR" dirty="0">
                <a:solidFill>
                  <a:schemeClr val="bg1"/>
                </a:solidFill>
              </a:rPr>
              <a:t>output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C4463-987B-4A2A-AF9F-08492BCC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204" y="3289478"/>
            <a:ext cx="7382905" cy="3287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AA932-FBBF-43FA-AD73-7AF9BD656B42}"/>
              </a:ext>
            </a:extLst>
          </p:cNvPr>
          <p:cNvSpPr txBox="1"/>
          <p:nvPr/>
        </p:nvSpPr>
        <p:spPr>
          <a:xfrm>
            <a:off x="7423766" y="4564013"/>
            <a:ext cx="269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카메라 세팅 및 색 인식</a:t>
            </a:r>
          </a:p>
        </p:txBody>
      </p:sp>
    </p:spTree>
    <p:extLst>
      <p:ext uri="{BB962C8B-B14F-4D97-AF65-F5344CB8AC3E}">
        <p14:creationId xmlns:p14="http://schemas.microsoft.com/office/powerpoint/2010/main" val="143197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9DC49-5BBB-4905-8307-4B7AEEF3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E9D3F8-4DD2-41EA-A96E-96989575B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384" y="1548075"/>
            <a:ext cx="793512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EACAF-7E65-418A-A072-3FEDBFE736AA}"/>
              </a:ext>
            </a:extLst>
          </p:cNvPr>
          <p:cNvSpPr txBox="1"/>
          <p:nvPr/>
        </p:nvSpPr>
        <p:spPr>
          <a:xfrm>
            <a:off x="7910818" y="473139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키보드 방향 제어부</a:t>
            </a:r>
          </a:p>
        </p:txBody>
      </p:sp>
    </p:spTree>
    <p:extLst>
      <p:ext uri="{BB962C8B-B14F-4D97-AF65-F5344CB8AC3E}">
        <p14:creationId xmlns:p14="http://schemas.microsoft.com/office/powerpoint/2010/main" val="20386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5D431-2618-4E4E-999B-350931FD24E3}"/>
              </a:ext>
            </a:extLst>
          </p:cNvPr>
          <p:cNvSpPr txBox="1"/>
          <p:nvPr/>
        </p:nvSpPr>
        <p:spPr>
          <a:xfrm>
            <a:off x="5494789" y="3059668"/>
            <a:ext cx="309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결과</a:t>
            </a:r>
          </a:p>
        </p:txBody>
      </p:sp>
    </p:spTree>
    <p:extLst>
      <p:ext uri="{BB962C8B-B14F-4D97-AF65-F5344CB8AC3E}">
        <p14:creationId xmlns:p14="http://schemas.microsoft.com/office/powerpoint/2010/main" val="257158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CABE2E-3642-4C95-BC63-C476C4D1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82" y="715690"/>
            <a:ext cx="3620048" cy="2600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191CF7-EBEE-4AE5-A3CC-28B4C43E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31" y="715688"/>
            <a:ext cx="3556932" cy="2600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397074-8D86-4169-BF29-0C2BF828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63" y="715686"/>
            <a:ext cx="3805803" cy="260068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7F6AE3-E708-46F8-90BA-61B215FF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67650"/>
              </p:ext>
            </p:extLst>
          </p:nvPr>
        </p:nvGraphicFramePr>
        <p:xfrm>
          <a:off x="775782" y="3986485"/>
          <a:ext cx="10982784" cy="153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0928">
                  <a:extLst>
                    <a:ext uri="{9D8B030D-6E8A-4147-A177-3AD203B41FA5}">
                      <a16:colId xmlns:a16="http://schemas.microsoft.com/office/drawing/2014/main" val="2289935060"/>
                    </a:ext>
                  </a:extLst>
                </a:gridCol>
                <a:gridCol w="3660928">
                  <a:extLst>
                    <a:ext uri="{9D8B030D-6E8A-4147-A177-3AD203B41FA5}">
                      <a16:colId xmlns:a16="http://schemas.microsoft.com/office/drawing/2014/main" val="3513367227"/>
                    </a:ext>
                  </a:extLst>
                </a:gridCol>
                <a:gridCol w="3660928">
                  <a:extLst>
                    <a:ext uri="{9D8B030D-6E8A-4147-A177-3AD203B41FA5}">
                      <a16:colId xmlns:a16="http://schemas.microsoft.com/office/drawing/2014/main" val="4268248758"/>
                    </a:ext>
                  </a:extLst>
                </a:gridCol>
              </a:tblGrid>
              <a:tr h="653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카메라로 사물을 입력 받는 단계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피사체 판별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x, y </a:t>
                      </a:r>
                      <a:r>
                        <a:rPr lang="ko-KR" altLang="en-US" dirty="0"/>
                        <a:t>무게중심을  찾는 단계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목표한 차선을 찾아 인식하는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결과 단계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54846"/>
                  </a:ext>
                </a:extLst>
              </a:tr>
              <a:tr h="88424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2196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B165A0B-2AF8-4C85-8DA4-D338D493F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193" y="4651006"/>
            <a:ext cx="3676700" cy="873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FD12F8-A00D-4469-AB68-04C2DD001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82" y="4651005"/>
            <a:ext cx="3653041" cy="8734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2B94AA-34BA-4A4C-8467-0A098D62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822" y="4651005"/>
            <a:ext cx="3676699" cy="873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CE46B0-B235-4697-88F1-FBF378BFAD55}"/>
              </a:ext>
            </a:extLst>
          </p:cNvPr>
          <p:cNvSpPr txBox="1"/>
          <p:nvPr/>
        </p:nvSpPr>
        <p:spPr>
          <a:xfrm>
            <a:off x="4916309" y="44243"/>
            <a:ext cx="298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&lt;Lane Camera Module&gt;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59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760B0-6074-4C7B-8A21-70F7A7FDDB84}"/>
              </a:ext>
            </a:extLst>
          </p:cNvPr>
          <p:cNvSpPr txBox="1"/>
          <p:nvPr/>
        </p:nvSpPr>
        <p:spPr>
          <a:xfrm>
            <a:off x="5243119" y="2894203"/>
            <a:ext cx="453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프로젝트의 목표 </a:t>
            </a:r>
          </a:p>
        </p:txBody>
      </p:sp>
    </p:spTree>
    <p:extLst>
      <p:ext uri="{BB962C8B-B14F-4D97-AF65-F5344CB8AC3E}">
        <p14:creationId xmlns:p14="http://schemas.microsoft.com/office/powerpoint/2010/main" val="306973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28E02C-9258-43E3-96C4-866A2C2EB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30" y="1426129"/>
            <a:ext cx="9468335" cy="4416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35EF77-6CD8-4F2C-8B6C-3BFE0CCD50E9}"/>
              </a:ext>
            </a:extLst>
          </p:cNvPr>
          <p:cNvSpPr txBox="1"/>
          <p:nvPr/>
        </p:nvSpPr>
        <p:spPr>
          <a:xfrm>
            <a:off x="637563" y="268339"/>
            <a:ext cx="319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된 자율모터 </a:t>
            </a:r>
            <a:r>
              <a:rPr lang="en-US" altLang="ko-KR" dirty="0"/>
              <a:t>CAR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40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kaoTalk_20240216_091239846">
            <a:hlinkClick r:id="" action="ppaction://media"/>
            <a:extLst>
              <a:ext uri="{FF2B5EF4-FFF2-40B4-BE49-F238E27FC236}">
                <a16:creationId xmlns:a16="http://schemas.microsoft.com/office/drawing/2014/main" id="{0BD98118-4681-4B07-B843-3B8198DBC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714B7-00B0-4E76-A2CF-F0B6B505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93" y="11662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			          Auto Car System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lane camera module 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차선을 인식하여  차선을 따라 방향이 변경되는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자율주행을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922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3FD-494E-4F07-80C3-54EC7E0281A4}"/>
              </a:ext>
            </a:extLst>
          </p:cNvPr>
          <p:cNvSpPr txBox="1"/>
          <p:nvPr/>
        </p:nvSpPr>
        <p:spPr>
          <a:xfrm>
            <a:off x="5486398" y="2910980"/>
            <a:ext cx="35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사용되는 주요부품 </a:t>
            </a:r>
          </a:p>
        </p:txBody>
      </p:sp>
    </p:spTree>
    <p:extLst>
      <p:ext uri="{BB962C8B-B14F-4D97-AF65-F5344CB8AC3E}">
        <p14:creationId xmlns:p14="http://schemas.microsoft.com/office/powerpoint/2010/main" val="1577364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6489998-B71D-4ABF-A38F-4713133D8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01" y="339440"/>
            <a:ext cx="5773998" cy="2759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3CAF1F-5C59-4717-AA8D-705301D1FA8A}"/>
              </a:ext>
            </a:extLst>
          </p:cNvPr>
          <p:cNvSpPr txBox="1"/>
          <p:nvPr/>
        </p:nvSpPr>
        <p:spPr>
          <a:xfrm>
            <a:off x="1099457" y="3876869"/>
            <a:ext cx="4996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라즈베리파이</a:t>
            </a:r>
            <a:r>
              <a:rPr lang="en-US" altLang="ko-KR" dirty="0"/>
              <a:t>5 (</a:t>
            </a:r>
            <a:r>
              <a:rPr lang="ko-KR" altLang="en-US" dirty="0"/>
              <a:t>최신형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CPU : 2.4GHz </a:t>
            </a:r>
            <a:r>
              <a:rPr lang="ko-KR" altLang="en-US" dirty="0"/>
              <a:t>암 코텍스</a:t>
            </a:r>
            <a:r>
              <a:rPr lang="en-US" altLang="ko-KR" dirty="0"/>
              <a:t>-A76 </a:t>
            </a:r>
          </a:p>
          <a:p>
            <a:r>
              <a:rPr lang="en-US" altLang="ko-KR" dirty="0"/>
              <a:t>        (</a:t>
            </a:r>
            <a:r>
              <a:rPr lang="ko-KR" altLang="en-US" dirty="0"/>
              <a:t>쿼드 코어</a:t>
            </a:r>
            <a:r>
              <a:rPr lang="en-US" altLang="ko-KR" dirty="0"/>
              <a:t>, 64-</a:t>
            </a:r>
            <a:r>
              <a:rPr lang="ko-KR" altLang="en-US" dirty="0"/>
              <a:t>비트</a:t>
            </a:r>
            <a:r>
              <a:rPr lang="en-US" altLang="ko-KR" dirty="0"/>
              <a:t>) </a:t>
            </a:r>
          </a:p>
          <a:p>
            <a:r>
              <a:rPr lang="en-US" altLang="ko-KR" dirty="0"/>
              <a:t>ROM </a:t>
            </a:r>
            <a:r>
              <a:rPr lang="ko-KR" altLang="en-US" dirty="0"/>
              <a:t>용량 </a:t>
            </a:r>
            <a:r>
              <a:rPr lang="en-US" altLang="ko-KR" dirty="0"/>
              <a:t>: 4GB</a:t>
            </a:r>
          </a:p>
          <a:p>
            <a:r>
              <a:rPr lang="ko-KR" altLang="en-US" dirty="0"/>
              <a:t>옵션 </a:t>
            </a:r>
            <a:r>
              <a:rPr lang="en-US" altLang="ko-KR" dirty="0"/>
              <a:t>: </a:t>
            </a:r>
            <a:r>
              <a:rPr lang="ko-KR" altLang="en-US" dirty="0"/>
              <a:t>쿨러장착 </a:t>
            </a:r>
            <a:endParaRPr lang="en-US" altLang="ko-KR" dirty="0"/>
          </a:p>
          <a:p>
            <a:r>
              <a:rPr lang="ko-KR" altLang="en-US" dirty="0"/>
              <a:t>사용 목적 </a:t>
            </a:r>
            <a:r>
              <a:rPr lang="en-US" altLang="ko-KR" dirty="0"/>
              <a:t>: </a:t>
            </a:r>
            <a:r>
              <a:rPr lang="ko-KR" altLang="en-US" dirty="0"/>
              <a:t>초소용 컴퓨터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88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BE0A57-4C6A-4661-A51E-80970D4E5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50" y="209939"/>
            <a:ext cx="5400951" cy="3088433"/>
          </a:xfr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9322D-301C-420C-A962-3F7561716710}"/>
              </a:ext>
            </a:extLst>
          </p:cNvPr>
          <p:cNvSpPr txBox="1"/>
          <p:nvPr/>
        </p:nvSpPr>
        <p:spPr>
          <a:xfrm>
            <a:off x="270588" y="4348065"/>
            <a:ext cx="12014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 TT </a:t>
            </a:r>
          </a:p>
          <a:p>
            <a:r>
              <a:rPr lang="ko-KR" altLang="en-US" dirty="0"/>
              <a:t>정격 전압 </a:t>
            </a:r>
            <a:r>
              <a:rPr lang="en-US" altLang="ko-KR" dirty="0"/>
              <a:t>: 3 ~ 6V </a:t>
            </a:r>
          </a:p>
          <a:p>
            <a:r>
              <a:rPr lang="ko-KR" altLang="en-US" dirty="0"/>
              <a:t>적용 전압 </a:t>
            </a:r>
            <a:r>
              <a:rPr lang="en-US" altLang="ko-KR" dirty="0"/>
              <a:t>: 5V </a:t>
            </a:r>
          </a:p>
          <a:p>
            <a:r>
              <a:rPr lang="ko-KR" altLang="en-US" dirty="0"/>
              <a:t>적용 방식 </a:t>
            </a:r>
            <a:r>
              <a:rPr lang="en-US" altLang="ko-KR" dirty="0"/>
              <a:t>: </a:t>
            </a:r>
            <a:r>
              <a:rPr lang="ko-KR" altLang="en-US" dirty="0"/>
              <a:t>타이어에 부착하여 제어 동작 </a:t>
            </a:r>
            <a:endParaRPr lang="en-US" altLang="ko-KR" dirty="0"/>
          </a:p>
          <a:p>
            <a:r>
              <a:rPr lang="ko-KR" altLang="en-US" dirty="0"/>
              <a:t>사용 용도 </a:t>
            </a:r>
            <a:r>
              <a:rPr lang="en-US" altLang="ko-KR" dirty="0"/>
              <a:t>: </a:t>
            </a:r>
            <a:r>
              <a:rPr lang="ko-KR" altLang="en-US" dirty="0"/>
              <a:t>소형 스마트 자동차</a:t>
            </a:r>
            <a:r>
              <a:rPr lang="en-US" altLang="ko-KR" dirty="0"/>
              <a:t>, RC CAR, </a:t>
            </a:r>
            <a:r>
              <a:rPr lang="ko-KR" altLang="en-US" dirty="0"/>
              <a:t>로봇 카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1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69CE3C-610D-47BA-818B-9699715F0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6326"/>
            <a:ext cx="3862873" cy="29400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80683-1907-4A93-8AB2-B958B48761D7}"/>
              </a:ext>
            </a:extLst>
          </p:cNvPr>
          <p:cNvSpPr txBox="1"/>
          <p:nvPr/>
        </p:nvSpPr>
        <p:spPr>
          <a:xfrm>
            <a:off x="416768" y="4146472"/>
            <a:ext cx="11775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 :  H bridge drive (L298N)</a:t>
            </a:r>
          </a:p>
          <a:p>
            <a:r>
              <a:rPr lang="ko-KR" altLang="en-US" dirty="0"/>
              <a:t>모터 구동 입력 전압 </a:t>
            </a:r>
            <a:r>
              <a:rPr lang="en-US" altLang="ko-KR" dirty="0"/>
              <a:t>: 4.7~24V </a:t>
            </a:r>
          </a:p>
          <a:p>
            <a:r>
              <a:rPr lang="ko-KR" altLang="en-US" dirty="0"/>
              <a:t>사용 목적 </a:t>
            </a:r>
            <a:r>
              <a:rPr lang="en-US" altLang="ko-KR" dirty="0"/>
              <a:t>: DC </a:t>
            </a:r>
            <a:r>
              <a:rPr lang="ko-KR" altLang="en-US" dirty="0"/>
              <a:t>모터 제어 모터드라이브</a:t>
            </a:r>
            <a:endParaRPr lang="en-US" altLang="ko-KR" dirty="0"/>
          </a:p>
          <a:p>
            <a:r>
              <a:rPr lang="ko-KR" altLang="en-US" dirty="0"/>
              <a:t>사용 용도</a:t>
            </a:r>
            <a:r>
              <a:rPr lang="en-US" altLang="ko-KR" dirty="0"/>
              <a:t> : DC</a:t>
            </a:r>
            <a:r>
              <a:rPr lang="ko-KR" altLang="en-US" dirty="0"/>
              <a:t>모터 속도 및 방향 제어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350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E8E74D-B741-4ED1-BA20-1DFE8C61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53" y="1337970"/>
            <a:ext cx="5858693" cy="4182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42607-DACB-46E4-8D45-5405330FD2B5}"/>
              </a:ext>
            </a:extLst>
          </p:cNvPr>
          <p:cNvSpPr txBox="1"/>
          <p:nvPr/>
        </p:nvSpPr>
        <p:spPr>
          <a:xfrm>
            <a:off x="1174266" y="562063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자율주행차 부품</a:t>
            </a:r>
          </a:p>
        </p:txBody>
      </p:sp>
    </p:spTree>
    <p:extLst>
      <p:ext uri="{BB962C8B-B14F-4D97-AF65-F5344CB8AC3E}">
        <p14:creationId xmlns:p14="http://schemas.microsoft.com/office/powerpoint/2010/main" val="230407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3998DF-9DB7-41FA-96AF-071CDD9CB1A3}"/>
              </a:ext>
            </a:extLst>
          </p:cNvPr>
          <p:cNvSpPr txBox="1"/>
          <p:nvPr/>
        </p:nvSpPr>
        <p:spPr>
          <a:xfrm>
            <a:off x="4854429" y="2927758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36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281</Words>
  <Application>Microsoft Office PowerPoint</Application>
  <PresentationFormat>와이드스크린</PresentationFormat>
  <Paragraphs>57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Times New Roman</vt:lpstr>
      <vt:lpstr>Office 테마</vt:lpstr>
      <vt:lpstr>Auto lane Car Project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라즈베리파이 설치 </vt:lpstr>
      <vt:lpstr>Visual Studio Code 및 python, opencv 설치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Car Project</dc:title>
  <dc:creator>HKIT</dc:creator>
  <cp:lastModifiedBy>HKIT</cp:lastModifiedBy>
  <cp:revision>29</cp:revision>
  <dcterms:created xsi:type="dcterms:W3CDTF">2024-02-14T00:23:37Z</dcterms:created>
  <dcterms:modified xsi:type="dcterms:W3CDTF">2024-02-16T05:12:09Z</dcterms:modified>
</cp:coreProperties>
</file>